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e30d27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e30d27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8e30d270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8e30d27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e30d270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e30d270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Donovan’s sweet sweet baby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e30d270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e30d270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8e30d27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8e30d27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e30d27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e30d27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 (let Donovan complain about AWS and Serena about Emulator xoxo)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e30d27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e30d27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8e30d270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8e30d270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8e30d27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8e30d27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8e30d27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8e30d27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e30d27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e30d27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 (bullets 1,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 (bullet 3)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e30d27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e30d27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8e30d27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8e30d27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e30d27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e30d27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1013a003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1013a003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1316c2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1316c2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gradFill>
            <a:gsLst>
              <a:gs pos="0">
                <a:srgbClr val="EE7C5D"/>
              </a:gs>
              <a:gs pos="50000">
                <a:srgbClr val="F56968"/>
              </a:gs>
              <a:gs pos="100000">
                <a:srgbClr val="F05E7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rgbClr val="F569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6968"/>
              </a:buClr>
              <a:buSzPts val="4200"/>
              <a:buNone/>
              <a:defRPr sz="4200">
                <a:solidFill>
                  <a:srgbClr val="F569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937400"/>
            <a:ext cx="9144000" cy="258300"/>
          </a:xfrm>
          <a:prstGeom prst="rect">
            <a:avLst/>
          </a:prstGeom>
          <a:gradFill>
            <a:gsLst>
              <a:gs pos="0">
                <a:srgbClr val="EE7C5D"/>
              </a:gs>
              <a:gs pos="50000">
                <a:srgbClr val="F56968"/>
              </a:gs>
              <a:gs pos="100000">
                <a:srgbClr val="F05E7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6968"/>
              </a:buClr>
              <a:buSzPts val="3000"/>
              <a:buNone/>
              <a:defRPr>
                <a:solidFill>
                  <a:srgbClr val="F569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2750" y="2682075"/>
            <a:ext cx="23643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Amplify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2750" y="3627225"/>
            <a:ext cx="85206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Alexia Filler, Ben Kern, Ian Lizarda, Donovan Moini, and Serena Zafiris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310575" y="1357525"/>
            <a:ext cx="2175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December 4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 2019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Detailed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Interaction Flow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11177" l="0" r="0" t="15669"/>
          <a:stretch/>
        </p:blipFill>
        <p:spPr>
          <a:xfrm>
            <a:off x="1327838" y="1281900"/>
            <a:ext cx="6488326" cy="3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4305750" y="3047350"/>
            <a:ext cx="532500" cy="144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Backend Data Flow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25" y="1358900"/>
            <a:ext cx="8315950" cy="3291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4" name="Google Shape;134;p24"/>
          <p:cNvSpPr/>
          <p:nvPr/>
        </p:nvSpPr>
        <p:spPr>
          <a:xfrm>
            <a:off x="6438775" y="3431775"/>
            <a:ext cx="1042800" cy="4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Roboto"/>
                <a:ea typeface="Roboto"/>
                <a:cs typeface="Roboto"/>
                <a:sym typeface="Roboto"/>
              </a:rPr>
              <a:t>Retrieving data from </a:t>
            </a:r>
            <a:r>
              <a:rPr lang="en" sz="850">
                <a:latin typeface="Roboto"/>
                <a:ea typeface="Roboto"/>
                <a:cs typeface="Roboto"/>
                <a:sym typeface="Roboto"/>
              </a:rPr>
              <a:t>DynamoDB</a:t>
            </a:r>
            <a:endParaRPr sz="85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Database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788" y="1058225"/>
            <a:ext cx="3514426" cy="36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Demonstration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Challenges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Dealing with Amazon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 majority of AWS documentation pages are outdated and/or incredibly confusing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Working with the Android Emulator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Very inconsistent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Working with the YouTube and Spotify APIs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Learning how to use new tools (React, GraphQL)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Thank you for listening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6968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Description</a:t>
            </a:r>
            <a:endParaRPr>
              <a:solidFill>
                <a:srgbClr val="F5696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Amplify is a community music streaming service that will allow users to create and join rooms that host public music playlists using Spotify and YouTube services, similar to platforms like plug.dj and Outloud.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Users will be able to join rooms and add songs of their choice from Spotify or YouTube to the community queue, which will be cycled through in round-robin style between all users’ queued songs.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Amplify will also have features useful to an individual user; the user will be able to import multiple playlists and rotate through those playlists via round-robin style.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Goals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build a fully working app that can be deployed in the Apple App Store and the Google Play Store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learn about the entire process of mobile application development and what it entails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create a user-friendly app to help individuals better share and experience music with their friends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make Eddie Azinge happy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Justification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Why are we interested?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Never made an entire app before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New set of coding tools such as React, Apollo GraphQL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Good way to dive into AWS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hy it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good use of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ur abilities?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Pushes the knowledge gained from interaction design further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Culmination of LMUCS curriculum by focusing on both frontend and backend so that we are not only focusing on one aspect of our schooling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hat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non-CS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parts of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our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LMU curriculum does it use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Uses design practices beyond interaction design.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software such as Photoshop and Illustrator which was learned in my Animation Courses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to create UI/UX mockups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to design the logo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it operates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opens app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creates account and provides Spotify login information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chooses either to create or join a room: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Create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enters created room. The user now has admin access.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invite friends to join their room by providing them with a room code.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play music from both spotify and youtube, and add songs to the queue.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Join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enters room code.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joins the appropriate room.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add songs to the public queue from both Spotify and YouTube.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Case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6068"/>
          <a:stretch/>
        </p:blipFill>
        <p:spPr>
          <a:xfrm>
            <a:off x="1606263" y="989700"/>
            <a:ext cx="5931477" cy="39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845" r="845" t="0"/>
          <a:stretch/>
        </p:blipFill>
        <p:spPr>
          <a:xfrm>
            <a:off x="311694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845" r="845" t="0"/>
          <a:stretch/>
        </p:blipFill>
        <p:spPr>
          <a:xfrm>
            <a:off x="2536313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0" l="845" r="845" t="0"/>
          <a:stretch/>
        </p:blipFill>
        <p:spPr>
          <a:xfrm>
            <a:off x="4671957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0" l="845" r="845" t="0"/>
          <a:stretch/>
        </p:blipFill>
        <p:spPr>
          <a:xfrm>
            <a:off x="6780088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1996" r="1996" t="0"/>
          <a:stretch/>
        </p:blipFill>
        <p:spPr>
          <a:xfrm>
            <a:off x="311700" y="1058225"/>
            <a:ext cx="2232834" cy="40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1996" r="1996" t="0"/>
          <a:stretch/>
        </p:blipFill>
        <p:spPr>
          <a:xfrm>
            <a:off x="6599466" y="1058225"/>
            <a:ext cx="2232834" cy="40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b="2903" l="0" r="0" t="0"/>
          <a:stretch/>
        </p:blipFill>
        <p:spPr>
          <a:xfrm>
            <a:off x="3455588" y="1058225"/>
            <a:ext cx="2232825" cy="38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3232" l="0" r="0" t="0"/>
          <a:stretch/>
        </p:blipFill>
        <p:spPr>
          <a:xfrm>
            <a:off x="1603575" y="1058225"/>
            <a:ext cx="2222950" cy="38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849" y="983077"/>
            <a:ext cx="2362850" cy="41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